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644" y="6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700"/>
              <a:t>Buenas tardes, me llamo Hudson Schmidt y vengo de Nueva York. Soy un estudiante de preparatoria de Northfield Mount Hermon, una escuela en Massachusetts. Desde que tenía su edad, he sentido una gran pasión por la historia natural y la paleontología, especialmente los dinosaurios. A quien le gustan los dinosaurios? _____________</a:t>
            </a:r>
            <a:endParaRPr sz="1700"/>
          </a:p>
          <a:p>
            <a:pPr marL="0" lvl="0" indent="0" algn="l" rtl="0">
              <a:spcBef>
                <a:spcPts val="0"/>
              </a:spcBef>
              <a:spcAft>
                <a:spcPts val="0"/>
              </a:spcAft>
              <a:buNone/>
            </a:pPr>
            <a:r>
              <a:rPr lang="en" sz="1700"/>
              <a:t>Cual es tu dinosaurio favorito? _______________</a:t>
            </a:r>
            <a:endParaRPr sz="1700"/>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f3236bb49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f3236bb49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Clr>
                <a:schemeClr val="dk1"/>
              </a:buClr>
              <a:buSzPts val="1100"/>
              <a:buFont typeface="Arial"/>
              <a:buNone/>
            </a:pPr>
            <a:r>
              <a:rPr lang="en" sz="1900">
                <a:solidFill>
                  <a:srgbClr val="595959"/>
                </a:solidFill>
              </a:rPr>
              <a:t>El dia de hoy vamos a aprender el concepto de tiempo profundo. El Tiempo profundo es el concepto científico que describe la historia de la tierra. Nosotros estaremos usando un hilo de 100 metros para representar este concepto. En este caso 100 metros son equivalentes a ciento cincuenta millones de años.</a:t>
            </a:r>
            <a:endParaRPr sz="14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f33245852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f33245852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t>En este hilo, un extremo representa el presente y el otro extremo es el tiempo de los dinosaurios. </a:t>
            </a:r>
            <a:endParaRPr sz="21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f7dcc4aee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3f7dcc4aee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La historia de la tierra se divide en 4 eras, la era Proterozoica, la era Paleozoica, la era Mesozoica y la era Cenozoica. Otra vez, son Proterozoica, paleozoica, mesozoica y cenozoica. Proterozoica significa la primera, paleozoica significa antigua, mesozoica significa la de en medio y Cenozoica significa la nueva. Se llama la nueva a pesar de que tiene sesenta y seis millones de anos.</a:t>
            </a:r>
            <a:endParaRPr sz="18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f3236bb492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3f3236bb492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Esta era duró desde hace dos mil quinientos millones de años hasta hace quinientos millones de años. En nuestro hilo para llegar a la era proterozoica necesitariamos 15 carretes más. Es en esta época cuando empieza la vida y por muchísimo tiempo sólo había organismos simples. Ejemplos incluyendo medusas, esponjas, riso espinas, y mucho mas.</a:t>
            </a:r>
            <a:endParaRPr sz="18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3f3236bb492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3f3236bb492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t>Esta época duró desde hace QUINIENTOS millones de años hasta hace DOSCIENTOS CINCUENTA millones de años. En carretes de hilo serían tres carretes antes del que usamos para la actividad. Lo más importante de esta era es que empieza con un evento llamado la "EXPLOSIÓN DEL PRECÁMBRICO" que es cuando la vida se vuelve complicada y tienes los primeros organismos complejos. Esta era termina con la EXTINCIÓN MASIVA DEL TRIÁSICO donde murieron cuatro de cada cinco especies en el mundo. </a:t>
            </a:r>
            <a:endParaRPr sz="16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f3236bb492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f3236bb492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t>Esta se llama también la época de los reptiles. Duro desde hace doscientos cincuenta millones de años, cuando aparecen los dinosaurios y terminó</a:t>
            </a:r>
            <a:r>
              <a:rPr lang="en" sz="2000">
                <a:solidFill>
                  <a:schemeClr val="dk1"/>
                </a:solidFill>
              </a:rPr>
              <a:t> hace sesenta</a:t>
            </a:r>
            <a:r>
              <a:rPr lang="en" sz="2000"/>
              <a:t> seis millones de años que es cuando cayó el meteorito que mató a los dinosaurios. En nuestro hilo ocupa desde un carrete completo anterior al nuestro hasta la segunda mitad de nuestro carrete.</a:t>
            </a:r>
            <a:endParaRPr sz="20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f3236bb492_0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f3236bb492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700"/>
              <a:t>Esta era duró desde la extinción de los dinosaurios hace sesenta y seis millones de años hasta el dia de hoy. Asi es, estamos en el cenozoico, en un periodo del cenozoico que se conoce como el antropoceno.</a:t>
            </a:r>
            <a:endParaRPr sz="17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f3236bb492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f3236bb492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700"/>
              <a:t>El antropoceno empieza con la revolución industrial hace trescientos anos y continua hasta el dia de hoy. Se llama así porque es cuando el mundo empieza a cambiar debido a la influencia del hombre. En nuestro carrete de hilo toda la historia de la humanidad cabe en el ultimo milimetro.</a:t>
            </a:r>
            <a:endParaRPr sz="17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f7dcc4aeee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f7dcc4aeee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En conclusion, la tierra a existido por muchiiiiiiiiiiiiiiiiiiiiiiiiiiiiiiiiiiiiiiiiiii*inhales*iiiiiiiiiiiiisimo tiempo. Podemos estudiar las rocas para conocer más de esa historia.</a:t>
            </a:r>
            <a:endParaRPr sz="18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7700" b="1"/>
              <a:t>Tiempo Profundo</a:t>
            </a:r>
            <a:endParaRPr sz="7700" b="1"/>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Presentacion #1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1369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Tiempo Profundo</a:t>
            </a:r>
            <a:endParaRPr b="1"/>
          </a:p>
        </p:txBody>
      </p:sp>
      <p:pic>
        <p:nvPicPr>
          <p:cNvPr id="61" name="Google Shape;61;p14" title="Deep_Time_4.png"/>
          <p:cNvPicPr preferRelativeResize="0"/>
          <p:nvPr/>
        </p:nvPicPr>
        <p:blipFill>
          <a:blip r:embed="rId3">
            <a:alphaModFix/>
          </a:blip>
          <a:stretch>
            <a:fillRect/>
          </a:stretch>
        </p:blipFill>
        <p:spPr>
          <a:xfrm>
            <a:off x="311700" y="709675"/>
            <a:ext cx="7458769" cy="41977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311700" y="445025"/>
            <a:ext cx="8520600" cy="428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Actividad del Tiempo Profundo</a:t>
            </a:r>
            <a:endParaRPr/>
          </a:p>
        </p:txBody>
      </p:sp>
      <p:sp>
        <p:nvSpPr>
          <p:cNvPr id="67" name="Google Shape;67;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68" name="Google Shape;68;p15"/>
          <p:cNvPicPr preferRelativeResize="0"/>
          <p:nvPr/>
        </p:nvPicPr>
        <p:blipFill>
          <a:blip r:embed="rId3">
            <a:alphaModFix/>
          </a:blip>
          <a:stretch>
            <a:fillRect/>
          </a:stretch>
        </p:blipFill>
        <p:spPr>
          <a:xfrm>
            <a:off x="126850" y="951125"/>
            <a:ext cx="8841474" cy="3838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311700" y="445025"/>
            <a:ext cx="2925300" cy="1806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120" b="1"/>
              <a:t>Eras de la tierra</a:t>
            </a:r>
            <a:endParaRPr sz="3120" b="1"/>
          </a:p>
        </p:txBody>
      </p:sp>
      <p:pic>
        <p:nvPicPr>
          <p:cNvPr id="74" name="Google Shape;74;p16" title="images.jpg"/>
          <p:cNvPicPr preferRelativeResize="0"/>
          <p:nvPr/>
        </p:nvPicPr>
        <p:blipFill>
          <a:blip r:embed="rId3">
            <a:alphaModFix/>
          </a:blip>
          <a:stretch>
            <a:fillRect/>
          </a:stretch>
        </p:blipFill>
        <p:spPr>
          <a:xfrm>
            <a:off x="3236875" y="0"/>
            <a:ext cx="4738922" cy="4913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70150" y="445025"/>
            <a:ext cx="2451000" cy="1226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3000" b="1"/>
              <a:t>Éra Proterozóica</a:t>
            </a:r>
            <a:endParaRPr sz="3000" b="1"/>
          </a:p>
        </p:txBody>
      </p:sp>
      <p:pic>
        <p:nvPicPr>
          <p:cNvPr id="80" name="Google Shape;80;p17" title="Screenshot 2026-07-06 at 4.00.17 PM.png"/>
          <p:cNvPicPr preferRelativeResize="0"/>
          <p:nvPr/>
        </p:nvPicPr>
        <p:blipFill>
          <a:blip r:embed="rId3">
            <a:alphaModFix/>
          </a:blip>
          <a:stretch>
            <a:fillRect/>
          </a:stretch>
        </p:blipFill>
        <p:spPr>
          <a:xfrm>
            <a:off x="2450923" y="223575"/>
            <a:ext cx="6316401" cy="447432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311700" y="445025"/>
            <a:ext cx="1284900" cy="3225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500" b="1"/>
              <a:t>Era Paleozóica</a:t>
            </a:r>
            <a:endParaRPr sz="2200" b="1"/>
          </a:p>
        </p:txBody>
      </p:sp>
      <p:pic>
        <p:nvPicPr>
          <p:cNvPr id="86" name="Google Shape;86;p18" title="Screenshot 2026-07-06 at 4.07.07 PM.png"/>
          <p:cNvPicPr preferRelativeResize="0"/>
          <p:nvPr/>
        </p:nvPicPr>
        <p:blipFill>
          <a:blip r:embed="rId3">
            <a:alphaModFix/>
          </a:blip>
          <a:stretch>
            <a:fillRect/>
          </a:stretch>
        </p:blipFill>
        <p:spPr>
          <a:xfrm>
            <a:off x="1596600" y="307450"/>
            <a:ext cx="7481074" cy="429853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86862" y="445025"/>
            <a:ext cx="2343900" cy="4541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2700" b="1" dirty="0"/>
              <a:t>Era Mesozoica</a:t>
            </a:r>
            <a:endParaRPr sz="2700" b="1" dirty="0"/>
          </a:p>
          <a:p>
            <a:pPr marL="0" lvl="0" indent="0" algn="l" rtl="0">
              <a:spcBef>
                <a:spcPts val="0"/>
              </a:spcBef>
              <a:spcAft>
                <a:spcPts val="0"/>
              </a:spcAft>
              <a:buNone/>
            </a:pPr>
            <a:endParaRPr sz="2700" b="1" dirty="0"/>
          </a:p>
          <a:p>
            <a:pPr marL="0" lvl="0" indent="0" algn="l" rtl="0">
              <a:spcBef>
                <a:spcPts val="0"/>
              </a:spcBef>
              <a:spcAft>
                <a:spcPts val="0"/>
              </a:spcAft>
              <a:buNone/>
            </a:pPr>
            <a:r>
              <a:rPr lang="en" sz="1800" dirty="0"/>
              <a:t>Partidos:</a:t>
            </a:r>
            <a:endParaRPr sz="1800" dirty="0"/>
          </a:p>
          <a:p>
            <a:pPr marL="0" lvl="0" indent="0" algn="l" rtl="0">
              <a:spcBef>
                <a:spcPts val="0"/>
              </a:spcBef>
              <a:spcAft>
                <a:spcPts val="0"/>
              </a:spcAft>
              <a:buNone/>
            </a:pPr>
            <a:r>
              <a:rPr lang="en" sz="1800" dirty="0"/>
              <a:t>Triassico </a:t>
            </a:r>
            <a:br>
              <a:rPr lang="en" sz="1800" dirty="0"/>
            </a:br>
            <a:r>
              <a:rPr lang="en" sz="1800" dirty="0"/>
              <a:t>(251-201 MYA)</a:t>
            </a:r>
            <a:br>
              <a:rPr lang="en" sz="1800" dirty="0"/>
            </a:br>
            <a:endParaRPr sz="1800" dirty="0"/>
          </a:p>
          <a:p>
            <a:pPr marL="0" lvl="0" indent="0" algn="l" rtl="0">
              <a:spcBef>
                <a:spcPts val="0"/>
              </a:spcBef>
              <a:spcAft>
                <a:spcPts val="0"/>
              </a:spcAft>
              <a:buNone/>
            </a:pPr>
            <a:r>
              <a:rPr lang="en" sz="1800" dirty="0"/>
              <a:t>Jurasico </a:t>
            </a:r>
            <a:br>
              <a:rPr lang="en" sz="1800" dirty="0"/>
            </a:br>
            <a:r>
              <a:rPr lang="en" sz="1800" dirty="0"/>
              <a:t>(201-143 MYA)</a:t>
            </a:r>
            <a:br>
              <a:rPr lang="en" sz="1800" dirty="0"/>
            </a:br>
            <a:endParaRPr sz="1800" dirty="0"/>
          </a:p>
          <a:p>
            <a:pPr marL="0" lvl="0" indent="0" algn="l" rtl="0">
              <a:spcBef>
                <a:spcPts val="0"/>
              </a:spcBef>
              <a:spcAft>
                <a:spcPts val="0"/>
              </a:spcAft>
              <a:buNone/>
            </a:pPr>
            <a:r>
              <a:rPr lang="en" sz="1800" b="1" dirty="0"/>
              <a:t>*Cretacio </a:t>
            </a:r>
            <a:br>
              <a:rPr lang="en" sz="1800" b="1" dirty="0"/>
            </a:br>
            <a:r>
              <a:rPr lang="en" sz="1800" b="1" dirty="0"/>
              <a:t>(143-66 MYA)</a:t>
            </a:r>
            <a:endParaRPr sz="1800" b="1" dirty="0"/>
          </a:p>
          <a:p>
            <a:pPr marL="0" lvl="0" indent="0" algn="l" rtl="0">
              <a:spcBef>
                <a:spcPts val="0"/>
              </a:spcBef>
              <a:spcAft>
                <a:spcPts val="0"/>
              </a:spcAft>
              <a:buNone/>
            </a:pPr>
            <a:endParaRPr sz="1800" dirty="0"/>
          </a:p>
          <a:p>
            <a:pPr marL="0" lvl="0" indent="0" algn="l" rtl="0">
              <a:spcBef>
                <a:spcPts val="0"/>
              </a:spcBef>
              <a:spcAft>
                <a:spcPts val="0"/>
              </a:spcAft>
              <a:buNone/>
            </a:pPr>
            <a:endParaRPr sz="1800" dirty="0"/>
          </a:p>
          <a:p>
            <a:pPr marL="0" lvl="0" indent="0" algn="l" rtl="0">
              <a:spcBef>
                <a:spcPts val="0"/>
              </a:spcBef>
              <a:spcAft>
                <a:spcPts val="0"/>
              </a:spcAft>
              <a:buNone/>
            </a:pPr>
            <a:r>
              <a:rPr lang="en" sz="1800" b="1" dirty="0"/>
              <a:t>*San Juan Raya.</a:t>
            </a:r>
            <a:endParaRPr sz="1800" b="1" dirty="0"/>
          </a:p>
        </p:txBody>
      </p:sp>
      <p:pic>
        <p:nvPicPr>
          <p:cNvPr id="92" name="Google Shape;92;p19" title="bKSM5jah7qgqj26K8iLAoh.jpg"/>
          <p:cNvPicPr preferRelativeResize="0"/>
          <p:nvPr/>
        </p:nvPicPr>
        <p:blipFill>
          <a:blip r:embed="rId3">
            <a:alphaModFix/>
          </a:blip>
          <a:stretch>
            <a:fillRect/>
          </a:stretch>
        </p:blipFill>
        <p:spPr>
          <a:xfrm>
            <a:off x="2409302" y="77200"/>
            <a:ext cx="6663174" cy="49891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233375" y="471125"/>
            <a:ext cx="2154900" cy="2921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a:t>Era</a:t>
            </a:r>
            <a:endParaRPr b="1"/>
          </a:p>
          <a:p>
            <a:pPr marL="0" lvl="0" indent="0" algn="l" rtl="0">
              <a:spcBef>
                <a:spcPts val="0"/>
              </a:spcBef>
              <a:spcAft>
                <a:spcPts val="0"/>
              </a:spcAft>
              <a:buNone/>
            </a:pPr>
            <a:r>
              <a:rPr lang="en" b="1"/>
              <a:t>Cenozoico </a:t>
            </a:r>
            <a:endParaRPr b="1"/>
          </a:p>
        </p:txBody>
      </p:sp>
      <p:pic>
        <p:nvPicPr>
          <p:cNvPr id="98" name="Google Shape;98;p20" title="Screenshot 2026-07-06 at 4.17.39 PM.png"/>
          <p:cNvPicPr preferRelativeResize="0"/>
          <p:nvPr/>
        </p:nvPicPr>
        <p:blipFill>
          <a:blip r:embed="rId3">
            <a:alphaModFix/>
          </a:blip>
          <a:stretch>
            <a:fillRect/>
          </a:stretch>
        </p:blipFill>
        <p:spPr>
          <a:xfrm>
            <a:off x="2256150" y="130575"/>
            <a:ext cx="5505850" cy="50129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1"/>
          <p:cNvSpPr txBox="1">
            <a:spLocks noGrp="1"/>
          </p:cNvSpPr>
          <p:nvPr>
            <p:ph type="title"/>
          </p:nvPr>
        </p:nvSpPr>
        <p:spPr>
          <a:xfrm>
            <a:off x="311700" y="445025"/>
            <a:ext cx="2886600" cy="2283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911" b="1"/>
              <a:t>Anthropocene Period</a:t>
            </a:r>
            <a:endParaRPr sz="2620" b="1"/>
          </a:p>
        </p:txBody>
      </p:sp>
      <p:pic>
        <p:nvPicPr>
          <p:cNvPr id="104" name="Google Shape;104;p21" title="pollution_climate_AP_650_bigstry.jpg"/>
          <p:cNvPicPr preferRelativeResize="0"/>
          <p:nvPr/>
        </p:nvPicPr>
        <p:blipFill>
          <a:blip r:embed="rId3">
            <a:alphaModFix/>
          </a:blip>
          <a:stretch>
            <a:fillRect/>
          </a:stretch>
        </p:blipFill>
        <p:spPr>
          <a:xfrm>
            <a:off x="78325" y="1631825"/>
            <a:ext cx="3642225" cy="2474925"/>
          </a:xfrm>
          <a:prstGeom prst="rect">
            <a:avLst/>
          </a:prstGeom>
          <a:noFill/>
          <a:ln>
            <a:noFill/>
          </a:ln>
        </p:spPr>
      </p:pic>
      <p:pic>
        <p:nvPicPr>
          <p:cNvPr id="105" name="Google Shape;105;p21" title="Mexico-city-travel-guide.jpg"/>
          <p:cNvPicPr preferRelativeResize="0"/>
          <p:nvPr/>
        </p:nvPicPr>
        <p:blipFill>
          <a:blip r:embed="rId4">
            <a:alphaModFix/>
          </a:blip>
          <a:stretch>
            <a:fillRect/>
          </a:stretch>
        </p:blipFill>
        <p:spPr>
          <a:xfrm>
            <a:off x="3982600" y="165450"/>
            <a:ext cx="5043925" cy="41556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2"/>
          <p:cNvSpPr txBox="1">
            <a:spLocks noGrp="1"/>
          </p:cNvSpPr>
          <p:nvPr>
            <p:ph type="title"/>
          </p:nvPr>
        </p:nvSpPr>
        <p:spPr>
          <a:xfrm>
            <a:off x="311700" y="891450"/>
            <a:ext cx="8520600" cy="2408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12020" b="1">
                <a:solidFill>
                  <a:srgbClr val="980000"/>
                </a:solidFill>
              </a:rPr>
              <a:t>Conclusion</a:t>
            </a:r>
            <a:endParaRPr sz="12020" b="1">
              <a:solidFill>
                <a:srgbClr val="980000"/>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602</Words>
  <Application>Microsoft Office PowerPoint</Application>
  <PresentationFormat>On-screen Show (16:9)</PresentationFormat>
  <Paragraphs>31</Paragraphs>
  <Slides>10</Slides>
  <Notes>10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10</vt:i4>
      </vt:variant>
    </vt:vector>
  </HeadingPairs>
  <TitlesOfParts>
    <vt:vector size="12" baseType="lpstr">
      <vt:lpstr>Arial</vt:lpstr>
      <vt:lpstr>Simple Light</vt:lpstr>
      <vt:lpstr>Tiempo Profundo</vt:lpstr>
      <vt:lpstr>Tiempo Profundo</vt:lpstr>
      <vt:lpstr>Actividad del Tiempo Profundo</vt:lpstr>
      <vt:lpstr>Eras de la tierra</vt:lpstr>
      <vt:lpstr>Éra Proterozóica</vt:lpstr>
      <vt:lpstr>Era Paleozóica</vt:lpstr>
      <vt:lpstr>Era Mesozoica  Partidos: Triassico  (251-201 MYA)  Jurasico  (201-143 MYA)  *Cretacio  (143-66 MYA)   *San Juan Raya.</vt:lpstr>
      <vt:lpstr>Era Cenozoico </vt:lpstr>
      <vt:lpstr>Anthropocene Period</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Georgias Bush</cp:lastModifiedBy>
  <cp:revision>1</cp:revision>
  <dcterms:modified xsi:type="dcterms:W3CDTF">2026-09-28T02:42:00Z</dcterms:modified>
</cp:coreProperties>
</file>